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9" r:id="rId9"/>
    <p:sldId id="270" r:id="rId10"/>
    <p:sldId id="271" r:id="rId11"/>
    <p:sldId id="272" r:id="rId12"/>
    <p:sldId id="262" r:id="rId13"/>
    <p:sldId id="266" r:id="rId14"/>
    <p:sldId id="267" r:id="rId15"/>
    <p:sldId id="268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Муниципальное казенное дошкольное образовательное учреждение Аннинский детский сад №7 общеразвивающего вида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79535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Подготовила: Хаустова Светлана Викторовна, воспитатель ВКК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66093" y="6237312"/>
            <a:ext cx="102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2016 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348880"/>
            <a:ext cx="77048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«МОСКВА  -  СТОЛИЦА РОССИИ»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25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shiba\Desktop\samstd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803"/>
            <a:ext cx="9144000" cy="583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508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013"/>
            <a:ext cx="9144000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753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oshiba\Desktop\002(b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678" y="0"/>
            <a:ext cx="48466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927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oshiba\Desktop\2e33f2cff52a2a7909a837dc7df4c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280920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711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oshiba\Desktop\герб-Росси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26" y="260648"/>
            <a:ext cx="522614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793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oshiba\Desktop\Герб-Москв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768752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067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oshiba\Desktop\14ced334461945a4895f4f06440219a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83305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Toshiba\Desktop\1253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9" y="4311584"/>
            <a:ext cx="2348458" cy="234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Toshiba\Desktop\gerb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30700"/>
            <a:ext cx="4978400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Toshiba\Desktop\SwgAVz4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74" y="260648"/>
            <a:ext cx="5690534" cy="37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74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c6ca12ac829d0ff5cda0d7be592b2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552450"/>
            <a:ext cx="7610475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51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karta-rossii-s-gorod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856984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7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shiba\Desktop\6487028847_a931eae8d5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5" y="548680"/>
            <a:ext cx="857397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23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shiba\Desktop\160814_102213_32164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92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shiba\Desktop\197256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2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27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oshiba\Desktop\10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5" y="476672"/>
            <a:ext cx="878669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911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oshiba\Desktop\mgbm4_www.future-ua.org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70" y="404664"/>
            <a:ext cx="8603910" cy="607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23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1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02" y="764704"/>
            <a:ext cx="8688178" cy="529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935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shiba\Desktop\8dea6df5524dbfb178e7525c1eab20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736"/>
            <a:ext cx="9144000" cy="65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290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</TotalTime>
  <Words>28</Words>
  <Application>Microsoft Office PowerPoint</Application>
  <PresentationFormat>Экран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Toshiba</cp:lastModifiedBy>
  <cp:revision>9</cp:revision>
  <dcterms:created xsi:type="dcterms:W3CDTF">2016-11-13T17:21:07Z</dcterms:created>
  <dcterms:modified xsi:type="dcterms:W3CDTF">2016-11-26T09:36:40Z</dcterms:modified>
</cp:coreProperties>
</file>